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9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e3d786a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809266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76deba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3752556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523752556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四种方法判定等差数列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c2d5fca3f?pid=de3d786a0&amp;color=0,0,0&amp;bt=1&amp;bbb=1&amp;hb=1"/>
              <p:cNvSpPr/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当题目要求证明或判定一个数列是等差数列时，常用的四种判定方法包括定义法、等差中项法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、通项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公式法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项和公式法，这些方法从不同角度切入进行判定，适用于不同的题目条件.比如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，给出数列的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相邻两项的递推关系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，则用定义法证明；若已知条件给出数列的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连续三项的关系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则用等差中项法判定；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若题目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暗示或较容易推导出通项公式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，则用通项公式法判定；若题目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涉及数列求和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，则用前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进行判定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.识别题目的关键信息是选择最佳方法的关键.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c2d5fca3f?pid=de3d786a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133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82482a26?pid=780926619&amp;color=0,0,0&amp;bt=1&amp;bbb=1&amp;hb=1"/>
              <p:cNvSpPr/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等差数列的四种判定方法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1）定义法：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2）等差中项法：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3）通项公式法：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项和公式法：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若要判定一个数列不是等差数列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则只需判定存在连续三项不成等差数列即可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定义法和等差中项法可以用于解答题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通项公式法和前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项和公式法只适用于选择题及填空题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582482a26?pid=78092661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r="-231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5041f13ae?vop=1&amp;pid=876deba6f&amp;color=0,0,0&amp;bt=1&amp;bbb=1"/>
              <p:cNvSpPr/>
              <p:nvPr/>
            </p:nvSpPr>
            <p:spPr>
              <a:xfrm>
                <a:off x="832104" y="1080000"/>
                <a:ext cx="10533888" cy="409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项和，设甲：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为等差数列；乙：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5041f13ae?vop=1&amp;pid=876deba6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448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5041f13ae.bracket?vop=1&amp;pid=876deba6f&amp;color=0,0,0&amp;vpa=1"/>
          <p:cNvSpPr/>
          <p:nvPr/>
        </p:nvSpPr>
        <p:spPr>
          <a:xfrm>
            <a:off x="7574883" y="1266498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QC_4_BD.1_2#5041f13ae.choices?vop=1&amp;pid=876deba6f&amp;color=0,0,0&amp;bbb=1"/>
          <p:cNvSpPr/>
          <p:nvPr/>
        </p:nvSpPr>
        <p:spPr>
          <a:xfrm>
            <a:off x="832104" y="1492304"/>
            <a:ext cx="10533888" cy="7599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甲是乙的充分不必要条件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甲是乙的必要不充分条件</a:t>
            </a:r>
            <a:endParaRPr lang="en-US" altLang="zh-CN" sz="1400" dirty="0">
              <a:solidFill>
                <a:srgbClr val="000000"/>
              </a:solidFill>
            </a:endParaRPr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甲是乙的充要条件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甲是乙的既不充分也不必要条件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5041f13ae?vop=1&amp;pid=876deba6f&amp;color=0,0,0&amp;bbb=1&amp;hb=1"/>
              <p:cNvSpPr/>
              <p:nvPr/>
            </p:nvSpPr>
            <p:spPr>
              <a:xfrm>
                <a:off x="832104" y="2261289"/>
                <a:ext cx="10533888" cy="99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充分性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设公差为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利用本攻略的定义法或通项公式法即可判断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必要性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设出等差数列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利用本攻略的定义法或前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项和公式法即可判断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5041f13ae?vop=1&amp;pid=876deba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1289"/>
                <a:ext cx="10533888" cy="990600"/>
              </a:xfrm>
              <a:prstGeom prst="rect">
                <a:avLst/>
              </a:prstGeom>
              <a:blipFill>
                <a:blip r:embed="rId4"/>
                <a:stretch>
                  <a:fillRect l="-1042" r="-694" b="-67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5041f13ae?vop=1&amp;pid=876deba6f&amp;color=0,0,0&amp;bt=1&amp;bbb=1"/>
              <p:cNvSpPr/>
              <p:nvPr/>
            </p:nvSpPr>
            <p:spPr>
              <a:xfrm>
                <a:off x="832104" y="1080000"/>
                <a:ext cx="10533888" cy="478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充分性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设其公差为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此公式是等差数列前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项和公式）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则甲是乙的充分条件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必要性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根据等差数列的定义，公差一定为常数）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在数列中，出现下角标为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，就需要分开考虑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C_4_AS.4_1#5041f13ae?vop=1&amp;pid=876deba6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87900"/>
              </a:xfrm>
              <a:prstGeom prst="rect">
                <a:avLst/>
              </a:prstGeom>
              <a:blipFill>
                <a:blip r:embed="rId3"/>
                <a:stretch>
                  <a:fillRect l="-1042" b="-12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5041f13ae?vop=1&amp;pid=876deba6f&amp;color=0,0,0&amp;bt=1&amp;bbb=1">
                <a:extLst>
                  <a:ext uri="{FF2B5EF4-FFF2-40B4-BE49-F238E27FC236}">
                    <a16:creationId xmlns:a16="http://schemas.microsoft.com/office/drawing/2014/main" id="{BB7C98E9-727F-84A5-C58B-02A5CDEA354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256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不要忘记检验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时是否满足）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则甲是乙的必要条件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所以甲是乙的充要条件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充分性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即甲是乙的充分条件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通项公式法，符合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必要性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设其公差为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则甲是乙的必要条件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项和公式法，符合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甲是乙的充要条件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5041f13ae?vop=1&amp;pid=876deba6f&amp;color=0,0,0&amp;bt=1&amp;bbb=1">
                <a:extLst>
                  <a:ext uri="{FF2B5EF4-FFF2-40B4-BE49-F238E27FC236}">
                    <a16:creationId xmlns:a16="http://schemas.microsoft.com/office/drawing/2014/main" id="{BB7C98E9-727F-84A5-C58B-02A5CDEA35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56598"/>
              </a:xfrm>
              <a:prstGeom prst="rect">
                <a:avLst/>
              </a:prstGeom>
              <a:blipFill>
                <a:blip r:embed="rId2"/>
                <a:stretch>
                  <a:fillRect l="-1042" b="-3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893197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_1#1bad8218f?vop=1&amp;pid=876deba6f&amp;color=0,0,0&amp;bt=1&amp;bbb=1"/>
              <p:cNvSpPr/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（定义法）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，求证：数列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5_1#1bad8218f?vop=1&amp;pid=876deba6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6_1#1bad8218f?vop=1&amp;pid=876deba6f&amp;color=0,0,0&amp;bbb=1"/>
              <p:cNvSpPr/>
              <p:nvPr/>
            </p:nvSpPr>
            <p:spPr>
              <a:xfrm>
                <a:off x="832104" y="1539232"/>
                <a:ext cx="10533888" cy="6506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可用本攻略的定义法计算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的值为常数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6_1#1bad8218f?vop=1&amp;pid=876deba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9232"/>
                <a:ext cx="10533888" cy="650685"/>
              </a:xfrm>
              <a:prstGeom prst="rect">
                <a:avLst/>
              </a:prstGeom>
              <a:blipFill>
                <a:blip r:embed="rId4"/>
                <a:stretch>
                  <a:fillRect l="-1042" b="-5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7_1#1bad8218f?vop=1&amp;pid=876deba6f&amp;color=0,0,0&amp;bbb=1"/>
              <p:cNvSpPr/>
              <p:nvPr/>
            </p:nvSpPr>
            <p:spPr>
              <a:xfrm>
                <a:off x="832104" y="2191377"/>
                <a:ext cx="10533888" cy="1193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−12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AS.7_1#1bad8218f?vop=1&amp;pid=876deba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91377"/>
                <a:ext cx="10533888" cy="1193800"/>
              </a:xfrm>
              <a:prstGeom prst="rect">
                <a:avLst/>
              </a:prstGeom>
              <a:blipFill>
                <a:blip r:embed="rId5"/>
                <a:stretch>
                  <a:fillRect l="-1042" b="-30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a263e7c8d?vop=1&amp;pid=876deba6f&amp;color=0,0,0&amp;bt=1&amp;bbb=1"/>
              <p:cNvSpPr/>
              <p:nvPr/>
            </p:nvSpPr>
            <p:spPr>
              <a:xfrm>
                <a:off x="832104" y="1080000"/>
                <a:ext cx="10533888" cy="7063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（等差中项法）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8_1#a263e7c8d?vop=1&amp;pid=876deba6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06311"/>
              </a:xfrm>
              <a:prstGeom prst="rect">
                <a:avLst/>
              </a:prstGeom>
              <a:blipFill>
                <a:blip r:embed="rId3"/>
                <a:stretch>
                  <a:fillRect l="-1042" b="-14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9_1#a263e7c8d?vop=1&amp;pid=876deba6f&amp;color=0,0,0&amp;bbb=1"/>
              <p:cNvSpPr/>
              <p:nvPr/>
            </p:nvSpPr>
            <p:spPr>
              <a:xfrm>
                <a:off x="832104" y="1796217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再结合本攻略的等差中项法即可判断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9_1#a263e7c8d?vop=1&amp;pid=876deba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96217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9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10_1#a263e7c8d?vop=1&amp;pid=876deba6f&amp;color=0,0,0&amp;bbb=1"/>
              <p:cNvSpPr/>
              <p:nvPr/>
            </p:nvSpPr>
            <p:spPr>
              <a:xfrm>
                <a:off x="832104" y="2404547"/>
                <a:ext cx="10533888" cy="2989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+1)(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AS.10_1#a263e7c8d?vop=1&amp;pid=876deba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4547"/>
                <a:ext cx="10533888" cy="2989898"/>
              </a:xfrm>
              <a:prstGeom prst="rect">
                <a:avLst/>
              </a:prstGeom>
              <a:blipFill>
                <a:blip r:embed="rId5"/>
                <a:stretch>
                  <a:fillRect l="-7060" t="-34012" b="-3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853</Words>
  <Application>Microsoft Office PowerPoint</Application>
  <PresentationFormat>宽屏</PresentationFormat>
  <Paragraphs>72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2025-10-22T02:23:29Z</dcterms:created>
  <dcterms:modified xsi:type="dcterms:W3CDTF">2025-10-22T02:32:39Z</dcterms:modified>
  <cp:category/>
  <cp:contentStatus/>
</cp:coreProperties>
</file>